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diagrams/colors1.xml" ContentType="application/vnd.openxmlformats-officedocument.drawingml.diagramColors+xml"/>
  <Override PartName="/ppt/diagrams/colors2.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3" autoAdjust="0"/>
    <p:restoredTop sz="94660"/>
  </p:normalViewPr>
  <p:slideViewPr>
    <p:cSldViewPr>
      <p:cViewPr varScale="1">
        <p:scale>
          <a:sx n="78" d="100"/>
          <a:sy n="78" d="100"/>
        </p:scale>
        <p:origin x="-87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4F0348-DD2A-4997-B82C-2296F75A86F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121DF21A-D54C-489A-BA49-DCAC1278EE19}">
      <dgm:prSet custT="1"/>
      <dgm:spPr/>
      <dgm:t>
        <a:bodyPr/>
        <a:lstStyle/>
        <a:p>
          <a:pPr rtl="0"/>
          <a:r>
            <a:rPr lang="en-US" sz="1400" dirty="0" smtClean="0"/>
            <a:t>Machu Picchu is an ancient Inca town overlooking the Urubamba Valley.</a:t>
          </a:r>
          <a:endParaRPr lang="en-US" sz="1400" dirty="0"/>
        </a:p>
      </dgm:t>
    </dgm:pt>
    <dgm:pt modelId="{2D8FD525-C455-47A3-8CCE-125E9D806D3F}" type="parTrans" cxnId="{01501D51-6429-4265-842A-7A404617C06A}">
      <dgm:prSet/>
      <dgm:spPr/>
      <dgm:t>
        <a:bodyPr/>
        <a:lstStyle/>
        <a:p>
          <a:endParaRPr lang="en-US"/>
        </a:p>
      </dgm:t>
    </dgm:pt>
    <dgm:pt modelId="{83F82060-0FAB-4A7C-96D2-37FF2D8707CD}" type="sibTrans" cxnId="{01501D51-6429-4265-842A-7A404617C06A}">
      <dgm:prSet/>
      <dgm:spPr/>
      <dgm:t>
        <a:bodyPr/>
        <a:lstStyle/>
        <a:p>
          <a:endParaRPr lang="en-US"/>
        </a:p>
      </dgm:t>
    </dgm:pt>
    <dgm:pt modelId="{F2CF2500-13AC-4866-9847-3063D3111196}">
      <dgm:prSet custT="1"/>
      <dgm:spPr/>
      <dgm:t>
        <a:bodyPr/>
        <a:lstStyle/>
        <a:p>
          <a:pPr rtl="0"/>
          <a:r>
            <a:rPr lang="en-US" sz="1600" dirty="0" smtClean="0"/>
            <a:t>Its spectacular setting on a high precipice between steep mountain peaks has made it one of the most famous archaeological monuments in the world.</a:t>
          </a:r>
          <a:endParaRPr lang="en-US" sz="1600" dirty="0"/>
        </a:p>
      </dgm:t>
    </dgm:pt>
    <dgm:pt modelId="{7120F038-2386-410B-9D2A-6B41B9C58661}" type="parTrans" cxnId="{F790F7D3-07D3-4B05-8341-B779571C09CA}">
      <dgm:prSet/>
      <dgm:spPr/>
      <dgm:t>
        <a:bodyPr/>
        <a:lstStyle/>
        <a:p>
          <a:endParaRPr lang="en-US"/>
        </a:p>
      </dgm:t>
    </dgm:pt>
    <dgm:pt modelId="{916B8816-6EDA-46D1-80FE-76CFC546B3D3}" type="sibTrans" cxnId="{F790F7D3-07D3-4B05-8341-B779571C09CA}">
      <dgm:prSet/>
      <dgm:spPr/>
      <dgm:t>
        <a:bodyPr/>
        <a:lstStyle/>
        <a:p>
          <a:endParaRPr lang="en-US"/>
        </a:p>
      </dgm:t>
    </dgm:pt>
    <dgm:pt modelId="{50A3C562-BD3B-4D40-A734-0D7B3E1B2BB1}">
      <dgm:prSet/>
      <dgm:spPr/>
      <dgm:t>
        <a:bodyPr/>
        <a:lstStyle/>
        <a:p>
          <a:pPr rtl="0"/>
          <a:r>
            <a:rPr lang="en-US" b="1" dirty="0" smtClean="0"/>
            <a:t>Machu</a:t>
          </a:r>
          <a:r>
            <a:rPr lang="en-US" dirty="0" smtClean="0"/>
            <a:t> </a:t>
          </a:r>
          <a:r>
            <a:rPr lang="en-US" b="1" dirty="0" smtClean="0"/>
            <a:t>Picchu</a:t>
          </a:r>
          <a:r>
            <a:rPr lang="en-US" dirty="0" smtClean="0"/>
            <a:t> is best known for its architecture.</a:t>
          </a:r>
          <a:endParaRPr lang="en-US" dirty="0"/>
        </a:p>
      </dgm:t>
    </dgm:pt>
    <dgm:pt modelId="{D23E09C5-B4BF-4F20-9422-63FF5E01C071}" type="parTrans" cxnId="{9B9A5151-B31E-409F-8E2A-719499710154}">
      <dgm:prSet/>
      <dgm:spPr/>
      <dgm:t>
        <a:bodyPr/>
        <a:lstStyle/>
        <a:p>
          <a:endParaRPr lang="en-US"/>
        </a:p>
      </dgm:t>
    </dgm:pt>
    <dgm:pt modelId="{128FA055-A3AA-49BC-BABD-E62604D638CA}" type="sibTrans" cxnId="{9B9A5151-B31E-409F-8E2A-719499710154}">
      <dgm:prSet/>
      <dgm:spPr/>
      <dgm:t>
        <a:bodyPr/>
        <a:lstStyle/>
        <a:p>
          <a:endParaRPr lang="en-US"/>
        </a:p>
      </dgm:t>
    </dgm:pt>
    <dgm:pt modelId="{604830A2-F2EF-485C-AD35-993CA4F965EB}">
      <dgm:prSet custT="1"/>
      <dgm:spPr/>
      <dgm:t>
        <a:bodyPr/>
        <a:lstStyle/>
        <a:p>
          <a:pPr rtl="0"/>
          <a:r>
            <a:rPr lang="en-US" sz="1800" dirty="0" smtClean="0"/>
            <a:t>Perhaps the most famous feature of the site is a carved natural stone, known as </a:t>
          </a:r>
          <a:r>
            <a:rPr lang="en-US" sz="1800" i="1" dirty="0" err="1" smtClean="0"/>
            <a:t>Intihuatana</a:t>
          </a:r>
          <a:r>
            <a:rPr lang="en-US" sz="1800" dirty="0" smtClean="0"/>
            <a:t>. The stone is enclosed by curved walls of dressed stone with trapezoidal windows. It and its complex of surrounding walls may be related to the Sun religion of the Inca as well as to their veneration of certain natural stones. </a:t>
          </a:r>
          <a:endParaRPr lang="en-US" sz="1800" dirty="0"/>
        </a:p>
      </dgm:t>
    </dgm:pt>
    <dgm:pt modelId="{05ECA91B-A8C5-48B1-A46E-83335BE7B613}" type="parTrans" cxnId="{944FCC43-54D7-4FF3-9760-70FB93F5D82A}">
      <dgm:prSet/>
      <dgm:spPr/>
      <dgm:t>
        <a:bodyPr/>
        <a:lstStyle/>
        <a:p>
          <a:endParaRPr lang="en-US"/>
        </a:p>
      </dgm:t>
    </dgm:pt>
    <dgm:pt modelId="{E17164C4-2B31-44D4-A2BC-2903A058EB93}" type="sibTrans" cxnId="{944FCC43-54D7-4FF3-9760-70FB93F5D82A}">
      <dgm:prSet/>
      <dgm:spPr/>
      <dgm:t>
        <a:bodyPr/>
        <a:lstStyle/>
        <a:p>
          <a:endParaRPr lang="en-US"/>
        </a:p>
      </dgm:t>
    </dgm:pt>
    <dgm:pt modelId="{13FC0F4C-14F5-48B9-8574-6C5E86319DBA}" type="pres">
      <dgm:prSet presAssocID="{184F0348-DD2A-4997-B82C-2296F75A86FE}" presName="linearFlow" presStyleCnt="0">
        <dgm:presLayoutVars>
          <dgm:dir/>
          <dgm:resizeHandles val="exact"/>
        </dgm:presLayoutVars>
      </dgm:prSet>
      <dgm:spPr/>
      <dgm:t>
        <a:bodyPr/>
        <a:lstStyle/>
        <a:p>
          <a:endParaRPr lang="en-US"/>
        </a:p>
      </dgm:t>
    </dgm:pt>
    <dgm:pt modelId="{675C8502-5ECD-4089-B5CF-BE4E10942883}" type="pres">
      <dgm:prSet presAssocID="{121DF21A-D54C-489A-BA49-DCAC1278EE19}" presName="composite" presStyleCnt="0"/>
      <dgm:spPr/>
    </dgm:pt>
    <dgm:pt modelId="{472F00D2-E44E-4D84-9A20-E7E1ED39EFF9}" type="pres">
      <dgm:prSet presAssocID="{121DF21A-D54C-489A-BA49-DCAC1278EE19}" presName="imgShp" presStyleLbl="fgImgPlace1" presStyleIdx="0" presStyleCnt="4" custScaleX="202548" custScaleY="194860" custLinFactNeighborX="-81678" custLinFactNeighborY="-190"/>
      <dgm:spPr>
        <a:blipFill rotWithShape="0">
          <a:blip xmlns:r="http://schemas.openxmlformats.org/officeDocument/2006/relationships" r:embed="rId1"/>
          <a:stretch>
            <a:fillRect/>
          </a:stretch>
        </a:blipFill>
      </dgm:spPr>
    </dgm:pt>
    <dgm:pt modelId="{6898A7FC-D04A-4D5A-8542-6C989B2E10AF}" type="pres">
      <dgm:prSet presAssocID="{121DF21A-D54C-489A-BA49-DCAC1278EE19}" presName="txShp" presStyleLbl="node1" presStyleIdx="0" presStyleCnt="4" custScaleX="101631" custScaleY="99539">
        <dgm:presLayoutVars>
          <dgm:bulletEnabled val="1"/>
        </dgm:presLayoutVars>
      </dgm:prSet>
      <dgm:spPr/>
      <dgm:t>
        <a:bodyPr/>
        <a:lstStyle/>
        <a:p>
          <a:endParaRPr lang="en-US"/>
        </a:p>
      </dgm:t>
    </dgm:pt>
    <dgm:pt modelId="{2D782992-7520-4FA6-90DE-BCA8FFB715FF}" type="pres">
      <dgm:prSet presAssocID="{83F82060-0FAB-4A7C-96D2-37FF2D8707CD}" presName="spacing" presStyleCnt="0"/>
      <dgm:spPr/>
    </dgm:pt>
    <dgm:pt modelId="{ED2EDDDF-36F1-47E5-872C-33922FAD2752}" type="pres">
      <dgm:prSet presAssocID="{F2CF2500-13AC-4866-9847-3063D3111196}" presName="composite" presStyleCnt="0"/>
      <dgm:spPr/>
    </dgm:pt>
    <dgm:pt modelId="{9BCE9335-7DF3-44D7-BCA6-BE2FECF8C89F}" type="pres">
      <dgm:prSet presAssocID="{F2CF2500-13AC-4866-9847-3063D3111196}" presName="imgShp" presStyleLbl="fgImgPlace1" presStyleIdx="1" presStyleCnt="4" custScaleX="257025" custScaleY="253146" custLinFactX="-34142" custLinFactNeighborX="-100000" custLinFactNeighborY="11367"/>
      <dgm:spPr>
        <a:blipFill rotWithShape="0">
          <a:blip xmlns:r="http://schemas.openxmlformats.org/officeDocument/2006/relationships" r:embed="rId2"/>
          <a:stretch>
            <a:fillRect/>
          </a:stretch>
        </a:blipFill>
      </dgm:spPr>
    </dgm:pt>
    <dgm:pt modelId="{B19D275E-9D96-4A44-A87B-A5C12DB5E612}" type="pres">
      <dgm:prSet presAssocID="{F2CF2500-13AC-4866-9847-3063D3111196}" presName="txShp" presStyleLbl="node1" presStyleIdx="1" presStyleCnt="4" custScaleX="103502" custScaleY="223590">
        <dgm:presLayoutVars>
          <dgm:bulletEnabled val="1"/>
        </dgm:presLayoutVars>
      </dgm:prSet>
      <dgm:spPr/>
      <dgm:t>
        <a:bodyPr/>
        <a:lstStyle/>
        <a:p>
          <a:endParaRPr lang="en-US"/>
        </a:p>
      </dgm:t>
    </dgm:pt>
    <dgm:pt modelId="{74B468B5-27B0-457D-9EF9-D6ECE9ACDC34}" type="pres">
      <dgm:prSet presAssocID="{916B8816-6EDA-46D1-80FE-76CFC546B3D3}" presName="spacing" presStyleCnt="0"/>
      <dgm:spPr/>
    </dgm:pt>
    <dgm:pt modelId="{9BCD2429-EEBF-435F-A3F9-90C4D76A9588}" type="pres">
      <dgm:prSet presAssocID="{50A3C562-BD3B-4D40-A734-0D7B3E1B2BB1}" presName="composite" presStyleCnt="0"/>
      <dgm:spPr/>
    </dgm:pt>
    <dgm:pt modelId="{4E3E947C-20BE-4F73-A2B9-0549A625A71F}" type="pres">
      <dgm:prSet presAssocID="{50A3C562-BD3B-4D40-A734-0D7B3E1B2BB1}" presName="imgShp" presStyleLbl="fgImgPlace1" presStyleIdx="2" presStyleCnt="4" custScaleX="327753" custScaleY="367538" custLinFactX="-100000" custLinFactNeighborX="-119712" custLinFactNeighborY="-17187"/>
      <dgm:spPr>
        <a:blipFill rotWithShape="0">
          <a:blip xmlns:r="http://schemas.openxmlformats.org/officeDocument/2006/relationships" r:embed="rId3"/>
          <a:stretch>
            <a:fillRect/>
          </a:stretch>
        </a:blipFill>
      </dgm:spPr>
    </dgm:pt>
    <dgm:pt modelId="{45B167DA-CBC4-49AB-BCCE-527791F36EC9}" type="pres">
      <dgm:prSet presAssocID="{50A3C562-BD3B-4D40-A734-0D7B3E1B2BB1}" presName="txShp" presStyleLbl="node1" presStyleIdx="2" presStyleCnt="4">
        <dgm:presLayoutVars>
          <dgm:bulletEnabled val="1"/>
        </dgm:presLayoutVars>
      </dgm:prSet>
      <dgm:spPr/>
      <dgm:t>
        <a:bodyPr/>
        <a:lstStyle/>
        <a:p>
          <a:endParaRPr lang="en-US"/>
        </a:p>
      </dgm:t>
    </dgm:pt>
    <dgm:pt modelId="{F1892882-E02E-4850-A6D3-040BE87F17AA}" type="pres">
      <dgm:prSet presAssocID="{128FA055-A3AA-49BC-BABD-E62604D638CA}" presName="spacing" presStyleCnt="0"/>
      <dgm:spPr/>
    </dgm:pt>
    <dgm:pt modelId="{A246D6FF-04A2-4965-B654-AC2839EF6A58}" type="pres">
      <dgm:prSet presAssocID="{604830A2-F2EF-485C-AD35-993CA4F965EB}" presName="composite" presStyleCnt="0"/>
      <dgm:spPr/>
    </dgm:pt>
    <dgm:pt modelId="{725C3628-AADD-4B00-B4BD-7CE619F5236E}" type="pres">
      <dgm:prSet presAssocID="{604830A2-F2EF-485C-AD35-993CA4F965EB}" presName="imgShp" presStyleLbl="fgImgPlace1" presStyleIdx="3" presStyleCnt="4" custScaleX="412935" custScaleY="441270" custLinFactX="-100000" custLinFactNeighborX="-166488" custLinFactNeighborY="-24798"/>
      <dgm:spPr>
        <a:blipFill rotWithShape="0">
          <a:blip xmlns:r="http://schemas.openxmlformats.org/officeDocument/2006/relationships" r:embed="rId4"/>
          <a:stretch>
            <a:fillRect/>
          </a:stretch>
        </a:blipFill>
      </dgm:spPr>
    </dgm:pt>
    <dgm:pt modelId="{AC4CC069-E10E-403C-BF3D-BF1CA9C06DC5}" type="pres">
      <dgm:prSet presAssocID="{604830A2-F2EF-485C-AD35-993CA4F965EB}" presName="txShp" presStyleLbl="node1" presStyleIdx="3" presStyleCnt="4" custScaleX="116959" custScaleY="366735">
        <dgm:presLayoutVars>
          <dgm:bulletEnabled val="1"/>
        </dgm:presLayoutVars>
      </dgm:prSet>
      <dgm:spPr/>
      <dgm:t>
        <a:bodyPr/>
        <a:lstStyle/>
        <a:p>
          <a:endParaRPr lang="en-US"/>
        </a:p>
      </dgm:t>
    </dgm:pt>
  </dgm:ptLst>
  <dgm:cxnLst>
    <dgm:cxn modelId="{3B539727-78F5-4CB9-B5EF-0A75EF423435}" type="presOf" srcId="{604830A2-F2EF-485C-AD35-993CA4F965EB}" destId="{AC4CC069-E10E-403C-BF3D-BF1CA9C06DC5}" srcOrd="0" destOrd="0" presId="urn:microsoft.com/office/officeart/2005/8/layout/vList3"/>
    <dgm:cxn modelId="{944FCC43-54D7-4FF3-9760-70FB93F5D82A}" srcId="{184F0348-DD2A-4997-B82C-2296F75A86FE}" destId="{604830A2-F2EF-485C-AD35-993CA4F965EB}" srcOrd="3" destOrd="0" parTransId="{05ECA91B-A8C5-48B1-A46E-83335BE7B613}" sibTransId="{E17164C4-2B31-44D4-A2BC-2903A058EB93}"/>
    <dgm:cxn modelId="{EBEB9122-4969-46F3-90D8-7D5ED61A6A59}" type="presOf" srcId="{50A3C562-BD3B-4D40-A734-0D7B3E1B2BB1}" destId="{45B167DA-CBC4-49AB-BCCE-527791F36EC9}" srcOrd="0" destOrd="0" presId="urn:microsoft.com/office/officeart/2005/8/layout/vList3"/>
    <dgm:cxn modelId="{9B9A5151-B31E-409F-8E2A-719499710154}" srcId="{184F0348-DD2A-4997-B82C-2296F75A86FE}" destId="{50A3C562-BD3B-4D40-A734-0D7B3E1B2BB1}" srcOrd="2" destOrd="0" parTransId="{D23E09C5-B4BF-4F20-9422-63FF5E01C071}" sibTransId="{128FA055-A3AA-49BC-BABD-E62604D638CA}"/>
    <dgm:cxn modelId="{14DA611A-BDD4-4EA1-8076-6A623D330D2D}" type="presOf" srcId="{184F0348-DD2A-4997-B82C-2296F75A86FE}" destId="{13FC0F4C-14F5-48B9-8574-6C5E86319DBA}" srcOrd="0" destOrd="0" presId="urn:microsoft.com/office/officeart/2005/8/layout/vList3"/>
    <dgm:cxn modelId="{F790F7D3-07D3-4B05-8341-B779571C09CA}" srcId="{184F0348-DD2A-4997-B82C-2296F75A86FE}" destId="{F2CF2500-13AC-4866-9847-3063D3111196}" srcOrd="1" destOrd="0" parTransId="{7120F038-2386-410B-9D2A-6B41B9C58661}" sibTransId="{916B8816-6EDA-46D1-80FE-76CFC546B3D3}"/>
    <dgm:cxn modelId="{8BEC76E1-77DA-4A2E-8D2F-4DD344D8921D}" type="presOf" srcId="{121DF21A-D54C-489A-BA49-DCAC1278EE19}" destId="{6898A7FC-D04A-4D5A-8542-6C989B2E10AF}" srcOrd="0" destOrd="0" presId="urn:microsoft.com/office/officeart/2005/8/layout/vList3"/>
    <dgm:cxn modelId="{01501D51-6429-4265-842A-7A404617C06A}" srcId="{184F0348-DD2A-4997-B82C-2296F75A86FE}" destId="{121DF21A-D54C-489A-BA49-DCAC1278EE19}" srcOrd="0" destOrd="0" parTransId="{2D8FD525-C455-47A3-8CCE-125E9D806D3F}" sibTransId="{83F82060-0FAB-4A7C-96D2-37FF2D8707CD}"/>
    <dgm:cxn modelId="{B5DF92FF-762B-4E3A-A999-01BD082B456D}" type="presOf" srcId="{F2CF2500-13AC-4866-9847-3063D3111196}" destId="{B19D275E-9D96-4A44-A87B-A5C12DB5E612}" srcOrd="0" destOrd="0" presId="urn:microsoft.com/office/officeart/2005/8/layout/vList3"/>
    <dgm:cxn modelId="{947D2DCC-A643-499F-9845-3DD9F467E7E7}" type="presParOf" srcId="{13FC0F4C-14F5-48B9-8574-6C5E86319DBA}" destId="{675C8502-5ECD-4089-B5CF-BE4E10942883}" srcOrd="0" destOrd="0" presId="urn:microsoft.com/office/officeart/2005/8/layout/vList3"/>
    <dgm:cxn modelId="{9AAA56E5-A7DD-4C50-B7FE-5239BF5A03B0}" type="presParOf" srcId="{675C8502-5ECD-4089-B5CF-BE4E10942883}" destId="{472F00D2-E44E-4D84-9A20-E7E1ED39EFF9}" srcOrd="0" destOrd="0" presId="urn:microsoft.com/office/officeart/2005/8/layout/vList3"/>
    <dgm:cxn modelId="{AF8A3C16-7FD9-492F-956F-2E93ADD2EEBE}" type="presParOf" srcId="{675C8502-5ECD-4089-B5CF-BE4E10942883}" destId="{6898A7FC-D04A-4D5A-8542-6C989B2E10AF}" srcOrd="1" destOrd="0" presId="urn:microsoft.com/office/officeart/2005/8/layout/vList3"/>
    <dgm:cxn modelId="{07292D4F-53AA-4641-9E58-A784DFB2CC72}" type="presParOf" srcId="{13FC0F4C-14F5-48B9-8574-6C5E86319DBA}" destId="{2D782992-7520-4FA6-90DE-BCA8FFB715FF}" srcOrd="1" destOrd="0" presId="urn:microsoft.com/office/officeart/2005/8/layout/vList3"/>
    <dgm:cxn modelId="{EFF3AA3B-95F9-48E4-B251-B154FCCEED81}" type="presParOf" srcId="{13FC0F4C-14F5-48B9-8574-6C5E86319DBA}" destId="{ED2EDDDF-36F1-47E5-872C-33922FAD2752}" srcOrd="2" destOrd="0" presId="urn:microsoft.com/office/officeart/2005/8/layout/vList3"/>
    <dgm:cxn modelId="{3030627C-ED80-4524-B1B4-B2518D0477B7}" type="presParOf" srcId="{ED2EDDDF-36F1-47E5-872C-33922FAD2752}" destId="{9BCE9335-7DF3-44D7-BCA6-BE2FECF8C89F}" srcOrd="0" destOrd="0" presId="urn:microsoft.com/office/officeart/2005/8/layout/vList3"/>
    <dgm:cxn modelId="{A38DCD98-CDE1-4C8F-A1ED-E1B1A1F4F33D}" type="presParOf" srcId="{ED2EDDDF-36F1-47E5-872C-33922FAD2752}" destId="{B19D275E-9D96-4A44-A87B-A5C12DB5E612}" srcOrd="1" destOrd="0" presId="urn:microsoft.com/office/officeart/2005/8/layout/vList3"/>
    <dgm:cxn modelId="{49C8AC9E-C5CF-46EF-8146-F2044811402D}" type="presParOf" srcId="{13FC0F4C-14F5-48B9-8574-6C5E86319DBA}" destId="{74B468B5-27B0-457D-9EF9-D6ECE9ACDC34}" srcOrd="3" destOrd="0" presId="urn:microsoft.com/office/officeart/2005/8/layout/vList3"/>
    <dgm:cxn modelId="{CDF6E4C2-EE90-45E3-8965-367807337CF0}" type="presParOf" srcId="{13FC0F4C-14F5-48B9-8574-6C5E86319DBA}" destId="{9BCD2429-EEBF-435F-A3F9-90C4D76A9588}" srcOrd="4" destOrd="0" presId="urn:microsoft.com/office/officeart/2005/8/layout/vList3"/>
    <dgm:cxn modelId="{8927307C-A115-48A4-90FF-F247B30B0F79}" type="presParOf" srcId="{9BCD2429-EEBF-435F-A3F9-90C4D76A9588}" destId="{4E3E947C-20BE-4F73-A2B9-0549A625A71F}" srcOrd="0" destOrd="0" presId="urn:microsoft.com/office/officeart/2005/8/layout/vList3"/>
    <dgm:cxn modelId="{E926E4CF-0C74-47DD-A79B-67EFFE9C2B7A}" type="presParOf" srcId="{9BCD2429-EEBF-435F-A3F9-90C4D76A9588}" destId="{45B167DA-CBC4-49AB-BCCE-527791F36EC9}" srcOrd="1" destOrd="0" presId="urn:microsoft.com/office/officeart/2005/8/layout/vList3"/>
    <dgm:cxn modelId="{AB606D2E-A177-41C3-BB44-2B593192C2C4}" type="presParOf" srcId="{13FC0F4C-14F5-48B9-8574-6C5E86319DBA}" destId="{F1892882-E02E-4850-A6D3-040BE87F17AA}" srcOrd="5" destOrd="0" presId="urn:microsoft.com/office/officeart/2005/8/layout/vList3"/>
    <dgm:cxn modelId="{8B0FFE7A-C90C-41D5-9335-BF932926517D}" type="presParOf" srcId="{13FC0F4C-14F5-48B9-8574-6C5E86319DBA}" destId="{A246D6FF-04A2-4965-B654-AC2839EF6A58}" srcOrd="6" destOrd="0" presId="urn:microsoft.com/office/officeart/2005/8/layout/vList3"/>
    <dgm:cxn modelId="{E7C4A40D-CFCE-426B-88E7-71101C86FCE1}" type="presParOf" srcId="{A246D6FF-04A2-4965-B654-AC2839EF6A58}" destId="{725C3628-AADD-4B00-B4BD-7CE619F5236E}" srcOrd="0" destOrd="0" presId="urn:microsoft.com/office/officeart/2005/8/layout/vList3"/>
    <dgm:cxn modelId="{51833A59-A63A-4F3E-8443-0DBD4C500B26}" type="presParOf" srcId="{A246D6FF-04A2-4965-B654-AC2839EF6A58}" destId="{AC4CC069-E10E-403C-BF3D-BF1CA9C06DC5}" srcOrd="1" destOrd="0" presId="urn:microsoft.com/office/officeart/2005/8/layout/vList3"/>
  </dgm:cxnLst>
  <dgm:bg/>
  <dgm:whole/>
</dgm:dataModel>
</file>

<file path=ppt/diagrams/data2.xml><?xml version="1.0" encoding="utf-8"?>
<dgm:dataModel xmlns:dgm="http://schemas.openxmlformats.org/drawingml/2006/diagram" xmlns:a="http://schemas.openxmlformats.org/drawingml/2006/main">
  <dgm:ptLst>
    <dgm:pt modelId="{CF291650-8AFC-4EC5-8A75-04927CF3731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4479408-9E52-4BD5-82C5-9540922F83F5}">
      <dgm:prSet/>
      <dgm:spPr/>
      <dgm:t>
        <a:bodyPr/>
        <a:lstStyle/>
        <a:p>
          <a:pPr rtl="0"/>
          <a:r>
            <a:rPr lang="en-US" dirty="0" smtClean="0"/>
            <a:t>The actual function of </a:t>
          </a:r>
          <a:r>
            <a:rPr lang="en-US" b="1" dirty="0" smtClean="0"/>
            <a:t>Machu</a:t>
          </a:r>
          <a:r>
            <a:rPr lang="en-US" dirty="0" smtClean="0"/>
            <a:t> </a:t>
          </a:r>
          <a:r>
            <a:rPr lang="en-US" b="1" dirty="0" smtClean="0"/>
            <a:t>Picchu</a:t>
          </a:r>
          <a:r>
            <a:rPr lang="en-US" dirty="0" smtClean="0"/>
            <a:t> is not fully understood.</a:t>
          </a:r>
          <a:endParaRPr lang="en-US" dirty="0"/>
        </a:p>
      </dgm:t>
    </dgm:pt>
    <dgm:pt modelId="{98E81804-D7E1-4C4F-AD3A-A4D561F6D93B}" type="parTrans" cxnId="{89ACB9E8-33F1-453C-82D5-4D1922144701}">
      <dgm:prSet/>
      <dgm:spPr/>
      <dgm:t>
        <a:bodyPr/>
        <a:lstStyle/>
        <a:p>
          <a:endParaRPr lang="en-US"/>
        </a:p>
      </dgm:t>
    </dgm:pt>
    <dgm:pt modelId="{2EA16423-460D-41B5-B902-A3C28D74D21B}" type="sibTrans" cxnId="{89ACB9E8-33F1-453C-82D5-4D1922144701}">
      <dgm:prSet/>
      <dgm:spPr/>
      <dgm:t>
        <a:bodyPr/>
        <a:lstStyle/>
        <a:p>
          <a:endParaRPr lang="en-US"/>
        </a:p>
      </dgm:t>
    </dgm:pt>
    <dgm:pt modelId="{4AA2FF4D-B373-449C-8187-A5FE46094E28}">
      <dgm:prSet/>
      <dgm:spPr/>
      <dgm:t>
        <a:bodyPr/>
        <a:lstStyle/>
        <a:p>
          <a:pPr rtl="0"/>
          <a:r>
            <a:rPr lang="en-US" dirty="0" smtClean="0"/>
            <a:t>Since it was unknown to the early Spanish invaders, their documents do not identify it.</a:t>
          </a:r>
          <a:endParaRPr lang="en-US" dirty="0"/>
        </a:p>
      </dgm:t>
    </dgm:pt>
    <dgm:pt modelId="{DDF46680-7971-45B9-807D-3CABC2E6C031}" type="parTrans" cxnId="{E1D5B0AD-1A5B-4AE2-8D47-955857814FF5}">
      <dgm:prSet/>
      <dgm:spPr/>
      <dgm:t>
        <a:bodyPr/>
        <a:lstStyle/>
        <a:p>
          <a:endParaRPr lang="en-US"/>
        </a:p>
      </dgm:t>
    </dgm:pt>
    <dgm:pt modelId="{0AD097C5-F744-42EE-BE67-3D87173BFB17}" type="sibTrans" cxnId="{E1D5B0AD-1A5B-4AE2-8D47-955857814FF5}">
      <dgm:prSet/>
      <dgm:spPr/>
      <dgm:t>
        <a:bodyPr/>
        <a:lstStyle/>
        <a:p>
          <a:endParaRPr lang="en-US"/>
        </a:p>
      </dgm:t>
    </dgm:pt>
    <dgm:pt modelId="{B3B98494-F17F-4327-9E18-66D6D1DB13E0}">
      <dgm:prSet/>
      <dgm:spPr/>
      <dgm:t>
        <a:bodyPr/>
        <a:lstStyle/>
        <a:p>
          <a:pPr rtl="0"/>
          <a:r>
            <a:rPr lang="en-US" dirty="0" smtClean="0"/>
            <a:t>Its architecture was originally thought to suggest a strong emphasis on religion. Its location may mean that it was a frontier outpost.</a:t>
          </a:r>
          <a:endParaRPr lang="en-US" dirty="0"/>
        </a:p>
      </dgm:t>
    </dgm:pt>
    <dgm:pt modelId="{F71AAE4D-DEE3-41CC-B488-A3BA511CED44}" type="parTrans" cxnId="{F7E2EFB8-0173-4D09-BDBC-21D31C60753E}">
      <dgm:prSet/>
      <dgm:spPr/>
      <dgm:t>
        <a:bodyPr/>
        <a:lstStyle/>
        <a:p>
          <a:endParaRPr lang="en-US"/>
        </a:p>
      </dgm:t>
    </dgm:pt>
    <dgm:pt modelId="{DCE5D0EF-14D9-4BF6-8156-835B29584CE6}" type="sibTrans" cxnId="{F7E2EFB8-0173-4D09-BDBC-21D31C60753E}">
      <dgm:prSet/>
      <dgm:spPr/>
      <dgm:t>
        <a:bodyPr/>
        <a:lstStyle/>
        <a:p>
          <a:endParaRPr lang="en-US"/>
        </a:p>
      </dgm:t>
    </dgm:pt>
    <dgm:pt modelId="{CF38DA23-C713-4994-A1FA-1E475BA858F2}">
      <dgm:prSet/>
      <dgm:spPr/>
      <dgm:t>
        <a:bodyPr/>
        <a:lstStyle/>
        <a:p>
          <a:pPr rtl="0"/>
          <a:r>
            <a:rPr lang="en-US" dirty="0" smtClean="0"/>
            <a:t>Recent studies, however, indicate that it most likely served as a mountain retreat for the royal court. </a:t>
          </a:r>
          <a:endParaRPr lang="en-US" dirty="0"/>
        </a:p>
      </dgm:t>
    </dgm:pt>
    <dgm:pt modelId="{386DD1B5-53A1-402A-A957-E8A4A09920D3}" type="parTrans" cxnId="{332764FD-B8DD-41DB-8EAF-039E8946D2FB}">
      <dgm:prSet/>
      <dgm:spPr/>
      <dgm:t>
        <a:bodyPr/>
        <a:lstStyle/>
        <a:p>
          <a:endParaRPr lang="en-US"/>
        </a:p>
      </dgm:t>
    </dgm:pt>
    <dgm:pt modelId="{631CF717-86E8-4B1E-AEB6-47AAE678BC6D}" type="sibTrans" cxnId="{332764FD-B8DD-41DB-8EAF-039E8946D2FB}">
      <dgm:prSet/>
      <dgm:spPr/>
      <dgm:t>
        <a:bodyPr/>
        <a:lstStyle/>
        <a:p>
          <a:endParaRPr lang="en-US"/>
        </a:p>
      </dgm:t>
    </dgm:pt>
    <dgm:pt modelId="{D7FE6CC0-8CF5-4B9E-A881-68DDD313B5CE}">
      <dgm:prSet/>
      <dgm:spPr/>
      <dgm:t>
        <a:bodyPr/>
        <a:lstStyle/>
        <a:p>
          <a:pPr rtl="0"/>
          <a:r>
            <a:rPr lang="en-US" dirty="0" smtClean="0"/>
            <a:t>The rulers of the Inca were desperate to find protection from the Spanish invaders.</a:t>
          </a:r>
          <a:endParaRPr lang="en-US" dirty="0"/>
        </a:p>
      </dgm:t>
    </dgm:pt>
    <dgm:pt modelId="{00118831-934C-4A1C-AD6D-8AC1C1C64678}" type="parTrans" cxnId="{5757BA2A-508D-4E68-BF39-A721BA52AECE}">
      <dgm:prSet/>
      <dgm:spPr/>
    </dgm:pt>
    <dgm:pt modelId="{D65F0D55-8CB5-43EA-9895-A63F5C7974F1}" type="sibTrans" cxnId="{5757BA2A-508D-4E68-BF39-A721BA52AECE}">
      <dgm:prSet/>
      <dgm:spPr/>
    </dgm:pt>
    <dgm:pt modelId="{CF943948-A02E-4AA2-8291-B6A8A8E195FF}" type="pres">
      <dgm:prSet presAssocID="{CF291650-8AFC-4EC5-8A75-04927CF3731C}" presName="linear" presStyleCnt="0">
        <dgm:presLayoutVars>
          <dgm:animLvl val="lvl"/>
          <dgm:resizeHandles val="exact"/>
        </dgm:presLayoutVars>
      </dgm:prSet>
      <dgm:spPr/>
      <dgm:t>
        <a:bodyPr/>
        <a:lstStyle/>
        <a:p>
          <a:endParaRPr lang="en-US"/>
        </a:p>
      </dgm:t>
    </dgm:pt>
    <dgm:pt modelId="{C2C185D0-44B9-42EB-8759-970F275A847C}" type="pres">
      <dgm:prSet presAssocID="{74479408-9E52-4BD5-82C5-9540922F83F5}" presName="parentText" presStyleLbl="node1" presStyleIdx="0" presStyleCnt="5">
        <dgm:presLayoutVars>
          <dgm:chMax val="0"/>
          <dgm:bulletEnabled val="1"/>
        </dgm:presLayoutVars>
      </dgm:prSet>
      <dgm:spPr/>
      <dgm:t>
        <a:bodyPr/>
        <a:lstStyle/>
        <a:p>
          <a:endParaRPr lang="en-US"/>
        </a:p>
      </dgm:t>
    </dgm:pt>
    <dgm:pt modelId="{8226CB2B-C0DE-4FA2-AE59-C2E6F5C7EDBA}" type="pres">
      <dgm:prSet presAssocID="{2EA16423-460D-41B5-B902-A3C28D74D21B}" presName="spacer" presStyleCnt="0"/>
      <dgm:spPr/>
    </dgm:pt>
    <dgm:pt modelId="{6111621B-BA58-4EB7-AD05-BDEB0659C59F}" type="pres">
      <dgm:prSet presAssocID="{4AA2FF4D-B373-449C-8187-A5FE46094E28}" presName="parentText" presStyleLbl="node1" presStyleIdx="1" presStyleCnt="5">
        <dgm:presLayoutVars>
          <dgm:chMax val="0"/>
          <dgm:bulletEnabled val="1"/>
        </dgm:presLayoutVars>
      </dgm:prSet>
      <dgm:spPr/>
      <dgm:t>
        <a:bodyPr/>
        <a:lstStyle/>
        <a:p>
          <a:endParaRPr lang="en-US"/>
        </a:p>
      </dgm:t>
    </dgm:pt>
    <dgm:pt modelId="{569FA678-B5CC-41E6-B2A5-02EED8D17E8A}" type="pres">
      <dgm:prSet presAssocID="{0AD097C5-F744-42EE-BE67-3D87173BFB17}" presName="spacer" presStyleCnt="0"/>
      <dgm:spPr/>
    </dgm:pt>
    <dgm:pt modelId="{5C90C23C-81E6-472B-ABCD-EE4711639168}" type="pres">
      <dgm:prSet presAssocID="{B3B98494-F17F-4327-9E18-66D6D1DB13E0}" presName="parentText" presStyleLbl="node1" presStyleIdx="2" presStyleCnt="5">
        <dgm:presLayoutVars>
          <dgm:chMax val="0"/>
          <dgm:bulletEnabled val="1"/>
        </dgm:presLayoutVars>
      </dgm:prSet>
      <dgm:spPr/>
      <dgm:t>
        <a:bodyPr/>
        <a:lstStyle/>
        <a:p>
          <a:endParaRPr lang="en-US"/>
        </a:p>
      </dgm:t>
    </dgm:pt>
    <dgm:pt modelId="{1EDCD348-796B-4927-B601-3BC59F23AC3F}" type="pres">
      <dgm:prSet presAssocID="{DCE5D0EF-14D9-4BF6-8156-835B29584CE6}" presName="spacer" presStyleCnt="0"/>
      <dgm:spPr/>
    </dgm:pt>
    <dgm:pt modelId="{131EC9CC-941C-4B32-91F0-95933326C760}" type="pres">
      <dgm:prSet presAssocID="{CF38DA23-C713-4994-A1FA-1E475BA858F2}" presName="parentText" presStyleLbl="node1" presStyleIdx="3" presStyleCnt="5">
        <dgm:presLayoutVars>
          <dgm:chMax val="0"/>
          <dgm:bulletEnabled val="1"/>
        </dgm:presLayoutVars>
      </dgm:prSet>
      <dgm:spPr/>
      <dgm:t>
        <a:bodyPr/>
        <a:lstStyle/>
        <a:p>
          <a:endParaRPr lang="en-US"/>
        </a:p>
      </dgm:t>
    </dgm:pt>
    <dgm:pt modelId="{0866850D-C2A2-46B2-8319-A403F29AEEA2}" type="pres">
      <dgm:prSet presAssocID="{631CF717-86E8-4B1E-AEB6-47AAE678BC6D}" presName="spacer" presStyleCnt="0"/>
      <dgm:spPr/>
    </dgm:pt>
    <dgm:pt modelId="{A0A718A7-8C57-4312-A1BB-8018ED5DE5BE}" type="pres">
      <dgm:prSet presAssocID="{D7FE6CC0-8CF5-4B9E-A881-68DDD313B5CE}" presName="parentText" presStyleLbl="node1" presStyleIdx="4" presStyleCnt="5">
        <dgm:presLayoutVars>
          <dgm:chMax val="0"/>
          <dgm:bulletEnabled val="1"/>
        </dgm:presLayoutVars>
      </dgm:prSet>
      <dgm:spPr/>
      <dgm:t>
        <a:bodyPr/>
        <a:lstStyle/>
        <a:p>
          <a:endParaRPr lang="en-US"/>
        </a:p>
      </dgm:t>
    </dgm:pt>
  </dgm:ptLst>
  <dgm:cxnLst>
    <dgm:cxn modelId="{332764FD-B8DD-41DB-8EAF-039E8946D2FB}" srcId="{CF291650-8AFC-4EC5-8A75-04927CF3731C}" destId="{CF38DA23-C713-4994-A1FA-1E475BA858F2}" srcOrd="3" destOrd="0" parTransId="{386DD1B5-53A1-402A-A957-E8A4A09920D3}" sibTransId="{631CF717-86E8-4B1E-AEB6-47AAE678BC6D}"/>
    <dgm:cxn modelId="{5757BA2A-508D-4E68-BF39-A721BA52AECE}" srcId="{CF291650-8AFC-4EC5-8A75-04927CF3731C}" destId="{D7FE6CC0-8CF5-4B9E-A881-68DDD313B5CE}" srcOrd="4" destOrd="0" parTransId="{00118831-934C-4A1C-AD6D-8AC1C1C64678}" sibTransId="{D65F0D55-8CB5-43EA-9895-A63F5C7974F1}"/>
    <dgm:cxn modelId="{E47178E1-95A5-4A39-92F4-1BDE2D5854EB}" type="presOf" srcId="{CF291650-8AFC-4EC5-8A75-04927CF3731C}" destId="{CF943948-A02E-4AA2-8291-B6A8A8E195FF}" srcOrd="0" destOrd="0" presId="urn:microsoft.com/office/officeart/2005/8/layout/vList2"/>
    <dgm:cxn modelId="{89ACB9E8-33F1-453C-82D5-4D1922144701}" srcId="{CF291650-8AFC-4EC5-8A75-04927CF3731C}" destId="{74479408-9E52-4BD5-82C5-9540922F83F5}" srcOrd="0" destOrd="0" parTransId="{98E81804-D7E1-4C4F-AD3A-A4D561F6D93B}" sibTransId="{2EA16423-460D-41B5-B902-A3C28D74D21B}"/>
    <dgm:cxn modelId="{9966D79F-3639-494D-9DDE-01CD54AE9D50}" type="presOf" srcId="{74479408-9E52-4BD5-82C5-9540922F83F5}" destId="{C2C185D0-44B9-42EB-8759-970F275A847C}" srcOrd="0" destOrd="0" presId="urn:microsoft.com/office/officeart/2005/8/layout/vList2"/>
    <dgm:cxn modelId="{F7E2EFB8-0173-4D09-BDBC-21D31C60753E}" srcId="{CF291650-8AFC-4EC5-8A75-04927CF3731C}" destId="{B3B98494-F17F-4327-9E18-66D6D1DB13E0}" srcOrd="2" destOrd="0" parTransId="{F71AAE4D-DEE3-41CC-B488-A3BA511CED44}" sibTransId="{DCE5D0EF-14D9-4BF6-8156-835B29584CE6}"/>
    <dgm:cxn modelId="{9B7E4C39-414A-491D-8AA1-A0F4E3D88D6E}" type="presOf" srcId="{CF38DA23-C713-4994-A1FA-1E475BA858F2}" destId="{131EC9CC-941C-4B32-91F0-95933326C760}" srcOrd="0" destOrd="0" presId="urn:microsoft.com/office/officeart/2005/8/layout/vList2"/>
    <dgm:cxn modelId="{CA318770-21C7-4ABC-A823-E8B449F29960}" type="presOf" srcId="{4AA2FF4D-B373-449C-8187-A5FE46094E28}" destId="{6111621B-BA58-4EB7-AD05-BDEB0659C59F}" srcOrd="0" destOrd="0" presId="urn:microsoft.com/office/officeart/2005/8/layout/vList2"/>
    <dgm:cxn modelId="{036B381A-35A3-4D8E-BEAD-6301134E2B69}" type="presOf" srcId="{D7FE6CC0-8CF5-4B9E-A881-68DDD313B5CE}" destId="{A0A718A7-8C57-4312-A1BB-8018ED5DE5BE}" srcOrd="0" destOrd="0" presId="urn:microsoft.com/office/officeart/2005/8/layout/vList2"/>
    <dgm:cxn modelId="{A9A84BA0-3EF5-41AE-9900-C3EDF13632AE}" type="presOf" srcId="{B3B98494-F17F-4327-9E18-66D6D1DB13E0}" destId="{5C90C23C-81E6-472B-ABCD-EE4711639168}" srcOrd="0" destOrd="0" presId="urn:microsoft.com/office/officeart/2005/8/layout/vList2"/>
    <dgm:cxn modelId="{E1D5B0AD-1A5B-4AE2-8D47-955857814FF5}" srcId="{CF291650-8AFC-4EC5-8A75-04927CF3731C}" destId="{4AA2FF4D-B373-449C-8187-A5FE46094E28}" srcOrd="1" destOrd="0" parTransId="{DDF46680-7971-45B9-807D-3CABC2E6C031}" sibTransId="{0AD097C5-F744-42EE-BE67-3D87173BFB17}"/>
    <dgm:cxn modelId="{63867977-D230-4AD0-B7D5-A56CA20113E3}" type="presParOf" srcId="{CF943948-A02E-4AA2-8291-B6A8A8E195FF}" destId="{C2C185D0-44B9-42EB-8759-970F275A847C}" srcOrd="0" destOrd="0" presId="urn:microsoft.com/office/officeart/2005/8/layout/vList2"/>
    <dgm:cxn modelId="{3EB07D1B-02CB-4A36-AF59-DC9D7CA3EC28}" type="presParOf" srcId="{CF943948-A02E-4AA2-8291-B6A8A8E195FF}" destId="{8226CB2B-C0DE-4FA2-AE59-C2E6F5C7EDBA}" srcOrd="1" destOrd="0" presId="urn:microsoft.com/office/officeart/2005/8/layout/vList2"/>
    <dgm:cxn modelId="{C37BDD86-3E5E-4E86-B466-85F81C306BC0}" type="presParOf" srcId="{CF943948-A02E-4AA2-8291-B6A8A8E195FF}" destId="{6111621B-BA58-4EB7-AD05-BDEB0659C59F}" srcOrd="2" destOrd="0" presId="urn:microsoft.com/office/officeart/2005/8/layout/vList2"/>
    <dgm:cxn modelId="{167D05F5-670A-43D4-B19C-69E7A9A9DAA7}" type="presParOf" srcId="{CF943948-A02E-4AA2-8291-B6A8A8E195FF}" destId="{569FA678-B5CC-41E6-B2A5-02EED8D17E8A}" srcOrd="3" destOrd="0" presId="urn:microsoft.com/office/officeart/2005/8/layout/vList2"/>
    <dgm:cxn modelId="{71649CE4-32CC-4970-B75F-117D30CEF4F2}" type="presParOf" srcId="{CF943948-A02E-4AA2-8291-B6A8A8E195FF}" destId="{5C90C23C-81E6-472B-ABCD-EE4711639168}" srcOrd="4" destOrd="0" presId="urn:microsoft.com/office/officeart/2005/8/layout/vList2"/>
    <dgm:cxn modelId="{5489F39A-3448-4FF4-9F41-E603E0C0E9D6}" type="presParOf" srcId="{CF943948-A02E-4AA2-8291-B6A8A8E195FF}" destId="{1EDCD348-796B-4927-B601-3BC59F23AC3F}" srcOrd="5" destOrd="0" presId="urn:microsoft.com/office/officeart/2005/8/layout/vList2"/>
    <dgm:cxn modelId="{DE05479F-84A7-48C6-BEB9-5FDADAEDEE0C}" type="presParOf" srcId="{CF943948-A02E-4AA2-8291-B6A8A8E195FF}" destId="{131EC9CC-941C-4B32-91F0-95933326C760}" srcOrd="6" destOrd="0" presId="urn:microsoft.com/office/officeart/2005/8/layout/vList2"/>
    <dgm:cxn modelId="{488D9E62-CF39-4943-B68C-D02D71F9FF86}" type="presParOf" srcId="{CF943948-A02E-4AA2-8291-B6A8A8E195FF}" destId="{0866850D-C2A2-46B2-8319-A403F29AEEA2}" srcOrd="7" destOrd="0" presId="urn:microsoft.com/office/officeart/2005/8/layout/vList2"/>
    <dgm:cxn modelId="{E7078845-13F8-4643-B0AD-CB8BDB296A0B}" type="presParOf" srcId="{CF943948-A02E-4AA2-8291-B6A8A8E195FF}" destId="{A0A718A7-8C57-4312-A1BB-8018ED5DE5BE}" srcOrd="8"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6805F8-841A-4363-B78D-213E5D202027}" type="datetimeFigureOut">
              <a:rPr lang="en-US" smtClean="0"/>
              <a:pPr/>
              <a:t>6/15/2009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950134-9AE1-4D83-B1A4-9AD274301A2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950134-9AE1-4D83-B1A4-9AD274301A29}"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DFA424F-C0C5-41CF-9080-6993ED79F0F9}" type="datetimeFigureOut">
              <a:rPr lang="en-US" smtClean="0"/>
              <a:pPr/>
              <a:t>6/15/2009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1808FF3-62AD-4107-9CF4-92C0D9030C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FA424F-C0C5-41CF-9080-6993ED79F0F9}" type="datetimeFigureOut">
              <a:rPr lang="en-US" smtClean="0"/>
              <a:pPr/>
              <a:t>6/15/2009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08FF3-62AD-4107-9CF4-92C0D9030CEC}" type="slidenum">
              <a:rPr lang="en-US" smtClean="0"/>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FA424F-C0C5-41CF-9080-6993ED79F0F9}" type="datetimeFigureOut">
              <a:rPr lang="en-US" smtClean="0"/>
              <a:pPr/>
              <a:t>6/15/2009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08FF3-62AD-4107-9CF4-92C0D9030CEC}" type="slidenum">
              <a:rPr lang="en-US" smtClean="0"/>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FA424F-C0C5-41CF-9080-6993ED79F0F9}" type="datetimeFigureOut">
              <a:rPr lang="en-US" smtClean="0"/>
              <a:pPr/>
              <a:t>6/15/2009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08FF3-62AD-4107-9CF4-92C0D9030CEC}" type="slidenum">
              <a:rPr lang="en-US" smtClean="0"/>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DFA424F-C0C5-41CF-9080-6993ED79F0F9}" type="datetimeFigureOut">
              <a:rPr lang="en-US" smtClean="0"/>
              <a:pPr/>
              <a:t>6/15/2009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08FF3-62AD-4107-9CF4-92C0D9030C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FA424F-C0C5-41CF-9080-6993ED79F0F9}" type="datetimeFigureOut">
              <a:rPr lang="en-US" smtClean="0"/>
              <a:pPr/>
              <a:t>6/15/2009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08FF3-62AD-4107-9CF4-92C0D9030CEC}" type="slidenum">
              <a:rPr lang="en-US" smtClean="0"/>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DFA424F-C0C5-41CF-9080-6993ED79F0F9}" type="datetimeFigureOut">
              <a:rPr lang="en-US" smtClean="0"/>
              <a:pPr/>
              <a:t>6/15/2009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808FF3-62AD-4107-9CF4-92C0D9030CEC}" type="slidenum">
              <a:rPr lang="en-US" smtClean="0"/>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DFA424F-C0C5-41CF-9080-6993ED79F0F9}" type="datetimeFigureOut">
              <a:rPr lang="en-US" smtClean="0"/>
              <a:pPr/>
              <a:t>6/15/2009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808FF3-62AD-4107-9CF4-92C0D9030CEC}" type="slidenum">
              <a:rPr lang="en-US" smtClean="0"/>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A424F-C0C5-41CF-9080-6993ED79F0F9}" type="datetimeFigureOut">
              <a:rPr lang="en-US" smtClean="0"/>
              <a:pPr/>
              <a:t>6/15/2009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808FF3-62AD-4107-9CF4-92C0D9030CEC}" type="slidenum">
              <a:rPr lang="en-US" smtClean="0"/>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FA424F-C0C5-41CF-9080-6993ED79F0F9}" type="datetimeFigureOut">
              <a:rPr lang="en-US" smtClean="0"/>
              <a:pPr/>
              <a:t>6/15/2009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08FF3-62AD-4107-9CF4-92C0D9030CEC}" type="slidenum">
              <a:rPr lang="en-US" smtClean="0"/>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DFA424F-C0C5-41CF-9080-6993ED79F0F9}" type="datetimeFigureOut">
              <a:rPr lang="en-US" smtClean="0"/>
              <a:pPr/>
              <a:t>6/15/2009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1808FF3-62AD-4107-9CF4-92C0D9030CE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DFA424F-C0C5-41CF-9080-6993ED79F0F9}" type="datetimeFigureOut">
              <a:rPr lang="en-US" smtClean="0"/>
              <a:pPr/>
              <a:t>6/15/2009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1808FF3-62AD-4107-9CF4-92C0D9030CE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audio" Target="../media/audio5.wav"/></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Machu Picchu</a:t>
            </a:r>
            <a:endParaRPr lang="en-US" dirty="0"/>
          </a:p>
        </p:txBody>
      </p:sp>
      <p:sp>
        <p:nvSpPr>
          <p:cNvPr id="3" name="Subtitle 2"/>
          <p:cNvSpPr>
            <a:spLocks noGrp="1"/>
          </p:cNvSpPr>
          <p:nvPr>
            <p:ph type="subTitle" idx="1"/>
          </p:nvPr>
        </p:nvSpPr>
        <p:spPr/>
        <p:txBody>
          <a:bodyPr/>
          <a:lstStyle/>
          <a:p>
            <a:r>
              <a:rPr lang="en-US" dirty="0" smtClean="0"/>
              <a:t>By Arjun Bhatnagar</a:t>
            </a:r>
            <a:endParaRPr lang="en-US" dirty="0"/>
          </a:p>
        </p:txBody>
      </p:sp>
      <p:sp>
        <p:nvSpPr>
          <p:cNvPr id="4" name="Right Arrow 3">
            <a:hlinkClick r:id="" action="ppaction://hlinkshowjump?jump=nextslide"/>
          </p:cNvPr>
          <p:cNvSpPr/>
          <p:nvPr/>
        </p:nvSpPr>
        <p:spPr>
          <a:xfrm>
            <a:off x="8001000" y="58674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is Machu Picchu located?</a:t>
            </a:r>
            <a:endParaRPr lang="en-US" dirty="0"/>
          </a:p>
        </p:txBody>
      </p:sp>
      <p:sp>
        <p:nvSpPr>
          <p:cNvPr id="3" name="Content Placeholder 2"/>
          <p:cNvSpPr>
            <a:spLocks noGrp="1"/>
          </p:cNvSpPr>
          <p:nvPr>
            <p:ph idx="1"/>
          </p:nvPr>
        </p:nvSpPr>
        <p:spPr/>
        <p:txBody>
          <a:bodyPr/>
          <a:lstStyle/>
          <a:p>
            <a:r>
              <a:rPr lang="en-US" b="1" dirty="0" smtClean="0"/>
              <a:t>Machu</a:t>
            </a:r>
            <a:r>
              <a:rPr lang="en-US" dirty="0" smtClean="0"/>
              <a:t> </a:t>
            </a:r>
            <a:r>
              <a:rPr lang="en-US" b="1" dirty="0" smtClean="0"/>
              <a:t>Picchu</a:t>
            </a:r>
            <a:r>
              <a:rPr lang="en-US" dirty="0" smtClean="0"/>
              <a:t>, situated about 80 km (50 mi) is northwest of Cuzco, in Peru.</a:t>
            </a:r>
          </a:p>
          <a:p>
            <a:r>
              <a:rPr lang="en-US" dirty="0" smtClean="0"/>
              <a:t>The ruins are located approximately 2,400 m (7,875 ft) above sea level on the eastern slopes of the Andes, near the edge of the warm, humid </a:t>
            </a:r>
            <a:r>
              <a:rPr lang="en-US" dirty="0" err="1" smtClean="0"/>
              <a:t>Montaña</a:t>
            </a:r>
            <a:r>
              <a:rPr lang="en-US" dirty="0" smtClean="0"/>
              <a:t> region.</a:t>
            </a:r>
          </a:p>
          <a:p>
            <a:endParaRPr lang="en-US" dirty="0"/>
          </a:p>
        </p:txBody>
      </p:sp>
      <p:sp>
        <p:nvSpPr>
          <p:cNvPr id="7" name="Right Arrow 6">
            <a:hlinkClick r:id="" action="ppaction://hlinkshowjump?jump=nextslide"/>
          </p:cNvPr>
          <p:cNvSpPr/>
          <p:nvPr/>
        </p:nvSpPr>
        <p:spPr>
          <a:xfrm>
            <a:off x="8229600" y="61722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ndAc>
      <p:stSnd>
        <p:snd r:embed="rId3" name="arrow.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8229600" cy="1143000"/>
          </a:xfrm>
        </p:spPr>
        <p:txBody>
          <a:bodyPr/>
          <a:lstStyle/>
          <a:p>
            <a:r>
              <a:rPr lang="en-US" dirty="0" smtClean="0"/>
              <a:t>What is Machu Picchu?</a:t>
            </a:r>
            <a:endParaRPr lang="en-US" dirty="0"/>
          </a:p>
        </p:txBody>
      </p:sp>
      <p:graphicFrame>
        <p:nvGraphicFramePr>
          <p:cNvPr id="5" name="Content Placeholder 4"/>
          <p:cNvGraphicFramePr>
            <a:graphicFrameLocks noGrp="1"/>
          </p:cNvGraphicFramePr>
          <p:nvPr>
            <p:ph idx="1"/>
          </p:nvPr>
        </p:nvGraphicFramePr>
        <p:xfrm>
          <a:off x="228600" y="1371600"/>
          <a:ext cx="8915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a:hlinkClick r:id="" action="ppaction://hlinkshowjump?jump=nextslide"/>
          </p:cNvPr>
          <p:cNvSpPr/>
          <p:nvPr/>
        </p:nvSpPr>
        <p:spPr>
          <a:xfrm>
            <a:off x="8534400" y="64008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sndAc>
      <p:stSnd>
        <p:snd r:embed="rId2" name="camera.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686800" cy="1237488"/>
          </a:xfrm>
        </p:spPr>
        <p:txBody>
          <a:bodyPr>
            <a:normAutofit fontScale="90000"/>
          </a:bodyPr>
          <a:lstStyle/>
          <a:p>
            <a:r>
              <a:rPr lang="en-US" dirty="0" smtClean="0"/>
              <a:t>Does Machu Picchu serve a Purpose?</a:t>
            </a:r>
            <a:endParaRPr lang="en-US" dirty="0"/>
          </a:p>
        </p:txBody>
      </p:sp>
      <p:graphicFrame>
        <p:nvGraphicFramePr>
          <p:cNvPr id="4" name="Content Placeholder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a:hlinkClick r:id="" action="ppaction://hlinkshowjump?jump=nextslide"/>
          </p:cNvPr>
          <p:cNvSpPr/>
          <p:nvPr/>
        </p:nvSpPr>
        <p:spPr>
          <a:xfrm>
            <a:off x="8458200" y="64008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dissolve/>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normAutofit fontScale="90000"/>
          </a:bodyPr>
          <a:lstStyle/>
          <a:p>
            <a:pPr algn="ctr"/>
            <a:r>
              <a:rPr lang="en-US" dirty="0" smtClean="0"/>
              <a:t>What Was The Site’s Main Culture like?</a:t>
            </a:r>
            <a:endParaRPr lang="en-US" dirty="0"/>
          </a:p>
        </p:txBody>
      </p:sp>
      <p:sp>
        <p:nvSpPr>
          <p:cNvPr id="3" name="Content Placeholder 2"/>
          <p:cNvSpPr>
            <a:spLocks noGrp="1"/>
          </p:cNvSpPr>
          <p:nvPr>
            <p:ph idx="1"/>
          </p:nvPr>
        </p:nvSpPr>
        <p:spPr>
          <a:xfrm>
            <a:off x="457200" y="1371600"/>
            <a:ext cx="8229600" cy="4389120"/>
          </a:xfrm>
        </p:spPr>
        <p:txBody>
          <a:bodyPr>
            <a:noAutofit/>
          </a:bodyPr>
          <a:lstStyle/>
          <a:p>
            <a:pPr algn="ctr"/>
            <a:r>
              <a:rPr lang="en-US" sz="1700" dirty="0" smtClean="0"/>
              <a:t>The culture of the site was Ancient Incan.</a:t>
            </a:r>
          </a:p>
          <a:p>
            <a:pPr algn="ctr"/>
            <a:r>
              <a:rPr lang="en-US" sz="1700" dirty="0" smtClean="0"/>
              <a:t>The Inca lived in a well-organized and structured society.</a:t>
            </a:r>
          </a:p>
          <a:p>
            <a:pPr algn="ctr">
              <a:buNone/>
            </a:pPr>
            <a:endParaRPr lang="en-US" sz="1700" dirty="0" smtClean="0"/>
          </a:p>
          <a:p>
            <a:pPr algn="ctr"/>
            <a:r>
              <a:rPr lang="en-US" sz="1700" dirty="0" smtClean="0"/>
              <a:t>The rulers had a great deal of control over what the people could and could not do.</a:t>
            </a:r>
          </a:p>
          <a:p>
            <a:pPr algn="ctr"/>
            <a:r>
              <a:rPr lang="en-US" sz="1700" dirty="0" smtClean="0"/>
              <a:t>The government was designed in a pyramid structure so that the top leaders could pass information and direction to a small number of overseers who would pass it on to others.</a:t>
            </a:r>
          </a:p>
          <a:p>
            <a:pPr algn="ctr"/>
            <a:endParaRPr lang="en-US" sz="1700" dirty="0" smtClean="0"/>
          </a:p>
          <a:p>
            <a:pPr algn="ctr"/>
            <a:r>
              <a:rPr lang="en-US" sz="1700" dirty="0" smtClean="0"/>
              <a:t>Although there is no evidence that the Inca had a written language, they did have a rather strict set of laws. One of the laws was the thin royal roads were reserved for official travel only, and that no individual was allowed to use the roads for their own purposes.</a:t>
            </a:r>
          </a:p>
          <a:p>
            <a:pPr algn="ctr"/>
            <a:endParaRPr lang="en-US" sz="1700" dirty="0" smtClean="0"/>
          </a:p>
          <a:p>
            <a:pPr algn="ctr"/>
            <a:r>
              <a:rPr lang="en-US" sz="1700" dirty="0" smtClean="0"/>
              <a:t>When the Spanish invaders began to inhabit the lands around Machu Picchu, they brought with them the deadly disease of smallpox. Over half of the Inca population were destroyed by smallpox around 1527. After this time the Inca government began to decline. Soon a civil war started over arguments about who should be the next Inca ruler, and the society completely collapsed. Machu Picchu was now completely abandoned. </a:t>
            </a:r>
          </a:p>
          <a:p>
            <a:pPr algn="ctr">
              <a:buNone/>
            </a:pPr>
            <a:endParaRPr lang="en-US" sz="1700" dirty="0"/>
          </a:p>
        </p:txBody>
      </p:sp>
      <p:sp>
        <p:nvSpPr>
          <p:cNvPr id="5" name="Right Arrow 4">
            <a:hlinkClick r:id="" action="ppaction://hlinkshowjump?jump=nextslide"/>
          </p:cNvPr>
          <p:cNvSpPr/>
          <p:nvPr/>
        </p:nvSpPr>
        <p:spPr>
          <a:xfrm>
            <a:off x="8534400" y="64770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d"/>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Facts</a:t>
            </a:r>
            <a:endParaRPr lang="en-US" dirty="0"/>
          </a:p>
        </p:txBody>
      </p:sp>
      <p:sp>
        <p:nvSpPr>
          <p:cNvPr id="3" name="Content Placeholder 2"/>
          <p:cNvSpPr>
            <a:spLocks noGrp="1"/>
          </p:cNvSpPr>
          <p:nvPr>
            <p:ph idx="1"/>
          </p:nvPr>
        </p:nvSpPr>
        <p:spPr/>
        <p:txBody>
          <a:bodyPr/>
          <a:lstStyle/>
          <a:p>
            <a:r>
              <a:rPr lang="en-US" dirty="0" smtClean="0"/>
              <a:t>Machu Picchu has over 3,000 stone steps. </a:t>
            </a:r>
          </a:p>
          <a:p>
            <a:r>
              <a:rPr lang="en-US" dirty="0" smtClean="0"/>
              <a:t>The original name of the "lost city" has been lost forever. It is now named after the mountain. </a:t>
            </a:r>
          </a:p>
          <a:p>
            <a:r>
              <a:rPr lang="en-US" dirty="0" smtClean="0"/>
              <a:t>"Machu Picchu" means "old peak." </a:t>
            </a:r>
          </a:p>
          <a:p>
            <a:r>
              <a:rPr lang="en-US" dirty="0" smtClean="0"/>
              <a:t>"</a:t>
            </a:r>
            <a:r>
              <a:rPr lang="en-US" dirty="0" err="1" smtClean="0"/>
              <a:t>Huayna</a:t>
            </a:r>
            <a:r>
              <a:rPr lang="en-US" dirty="0" smtClean="0"/>
              <a:t> Picchu" means "young peak." </a:t>
            </a:r>
          </a:p>
          <a:p>
            <a:r>
              <a:rPr lang="en-US" dirty="0" smtClean="0"/>
              <a:t>A four-inch-wide canal carried water from nearby springs and distributed it throughout the city. </a:t>
            </a:r>
          </a:p>
          <a:p>
            <a:endParaRPr lang="en-US" dirty="0"/>
          </a:p>
        </p:txBody>
      </p:sp>
      <p:sp>
        <p:nvSpPr>
          <p:cNvPr id="4" name="5-Point Star 3">
            <a:hlinkClick r:id="" action="ppaction://hlinkshowjump?jump=nextslide"/>
          </p:cNvPr>
          <p:cNvSpPr/>
          <p:nvPr/>
        </p:nvSpPr>
        <p:spPr>
          <a:xfrm>
            <a:off x="8382000" y="6324600"/>
            <a:ext cx="3810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u"/>
    <p:sndAc>
      <p:stSnd>
        <p:snd r:embed="rId2" name="push.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305800" cy="1143000"/>
          </a:xfrm>
        </p:spPr>
        <p:txBody>
          <a:bodyPr/>
          <a:lstStyle/>
          <a:p>
            <a:pPr algn="ctr"/>
            <a:r>
              <a:rPr lang="en-US" dirty="0" smtClean="0"/>
              <a:t>The End</a:t>
            </a:r>
            <a:endParaRPr lang="en-US" dirty="0"/>
          </a:p>
        </p:txBody>
      </p:sp>
      <p:pic>
        <p:nvPicPr>
          <p:cNvPr id="4" name="j0214098.wav">
            <a:hlinkClick r:id="" action="ppaction://media"/>
          </p:cNvPr>
          <p:cNvPicPr>
            <a:picLocks noRot="1" noChangeAspect="1"/>
          </p:cNvPicPr>
          <p:nvPr>
            <a:wavAudioFile r:embed="rId1" name="j0214098.wav"/>
          </p:nvPr>
        </p:nvPicPr>
        <p:blipFill>
          <a:blip r:embed="rId3"/>
          <a:stretch>
            <a:fillRect/>
          </a:stretch>
        </p:blipFill>
        <p:spPr>
          <a:xfrm>
            <a:off x="4572000" y="4800600"/>
            <a:ext cx="304800" cy="304800"/>
          </a:xfrm>
          <a:prstGeom prst="rect">
            <a:avLst/>
          </a:prstGeom>
        </p:spPr>
      </p:pic>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142</TotalTime>
  <Words>542</Words>
  <Application>Microsoft Office PowerPoint</Application>
  <PresentationFormat>On-screen Show (4:3)</PresentationFormat>
  <Paragraphs>34</Paragraphs>
  <Slides>7</Slides>
  <Notes>1</Notes>
  <HiddenSlides>0</HiddenSlides>
  <MMClips>1</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Flow</vt:lpstr>
      <vt:lpstr>Machu Picchu</vt:lpstr>
      <vt:lpstr>Where is Machu Picchu located?</vt:lpstr>
      <vt:lpstr>What is Machu Picchu?</vt:lpstr>
      <vt:lpstr>Does Machu Picchu serve a Purpose?</vt:lpstr>
      <vt:lpstr>What Was The Site’s Main Culture like?</vt:lpstr>
      <vt:lpstr>Interesting Facts</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Arjun Bhatnagar</dc:creator>
  <cp:lastModifiedBy>Arjun Bhatnagar</cp:lastModifiedBy>
  <cp:revision>16</cp:revision>
  <dcterms:created xsi:type="dcterms:W3CDTF">2009-06-15T02:45:27Z</dcterms:created>
  <dcterms:modified xsi:type="dcterms:W3CDTF">2009-06-15T21:51:51Z</dcterms:modified>
</cp:coreProperties>
</file>